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877848"/>
            <a:ext cx="7477601" cy="4791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Impacto das Criptomoedas na Economia Global: Desafios e Oportunidades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6002179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Criptomoedas são moedas digitais descentralizadas, como o Bitcoin, usadas para transações seguras e anônimas.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6979563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19" y="6987183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6962894"/>
            <a:ext cx="711518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N I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057281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Conclusão: O que o Futuro Reserva para as Criptomoedas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890367"/>
            <a:ext cx="10554414" cy="2281952"/>
          </a:xfrm>
          <a:prstGeom prst="roundRect">
            <a:avLst>
              <a:gd name="adj" fmla="val 438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045613" y="3897987"/>
            <a:ext cx="10539174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267783" y="4038838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Transformação Financeira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4038838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Adoção em massa em diversos setores.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045613" y="4535091"/>
            <a:ext cx="10539174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267783" y="4675942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Desafios Resolvidos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675942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Superar barreiras regulatórias e de aceitação.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045613" y="5172194"/>
            <a:ext cx="10539174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267783" y="5313045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Integração Global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5313045"/>
            <a:ext cx="482143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Presença generalizada no cenário financeiro global.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86951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Crescimento das Criptomoedas na Economia Global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8136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Expansão Rápida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383048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 criptomoedas têm ganhado popularidade globalmente, com um aumento significativo de usuários e investidores.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813691"/>
            <a:ext cx="309669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Valorização Expressiva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383048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 valor das criptomoedas, como o Ethereum, tem crescido exponencialmente, atraindo capital e atenção.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813691"/>
            <a:ext cx="305228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Adoção por Empresas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383048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Muitas empresas têm passado a aceitar criptomoedas como forma de pagamento, impulsionando sua relevância econômica.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3461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Desafios Regulatórios e de Segurança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24171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80585" y="3283387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318034"/>
            <a:ext cx="293262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Legislação Complexa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regulação das criptomoedas enfrenta desafios devido a diferenças legais nos diversos países ao redor do mundo.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241715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10343" y="3283387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31803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Fraudes e Riscos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segurança das transações e dos investimentos em criptomoedas é uma preocupação constante devido à ação de hackers e golpistas.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615821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46771" y="5657493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69214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Desafios Jurídicos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61725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Conflitos jurídicos e interferência governamental são obstáculos para a estabilidade e aceitação das criptomoedas.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1721644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Oportunidades de Investimento em Criptomoedas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3443645"/>
            <a:ext cx="3370064" cy="3064193"/>
          </a:xfrm>
          <a:prstGeom prst="roundRect">
            <a:avLst>
              <a:gd name="adj" fmla="val 3263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67783" y="3673435"/>
            <a:ext cx="291048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Diversificação Financeira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267783" y="4501039"/>
            <a:ext cx="291048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Investir em criptomoedas oferece uma oportunidade de diversificação efetiva dentro de um portfólio tradicional.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630228" y="3443645"/>
            <a:ext cx="3370064" cy="3064193"/>
          </a:xfrm>
          <a:prstGeom prst="roundRect">
            <a:avLst>
              <a:gd name="adj" fmla="val 3263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860018" y="3673435"/>
            <a:ext cx="291048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Crescimento Potencial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5860018" y="4501039"/>
            <a:ext cx="291048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Algumas criptomoedas têm demonstrado crescimento significativo, proporcionando oportunidades de altos retornos financeiros.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222462" y="3443645"/>
            <a:ext cx="3370064" cy="3064193"/>
          </a:xfrm>
          <a:prstGeom prst="roundRect">
            <a:avLst>
              <a:gd name="adj" fmla="val 3263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452253" y="3673435"/>
            <a:ext cx="291048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Participação em Inovação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452253" y="4501039"/>
            <a:ext cx="291048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Participar do mercado de criptomoedas permite envolvimento em uma área extremamente inovadora e em rápida evolução.</a:t>
            </a:r>
            <a:endParaRPr lang="en-US" sz="1750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0672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387328" y="2523053"/>
            <a:ext cx="7855744" cy="10337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070"/>
              </a:lnSpc>
              <a:buNone/>
            </a:pPr>
            <a:r>
              <a:rPr lang="en-US" sz="3256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Impacto das Criptomoedas no Sistema Financeiro Tradicional</a:t>
            </a:r>
            <a:endParaRPr lang="en-US" sz="3256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7328" y="3804761"/>
            <a:ext cx="826889" cy="132302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462224" y="3970139"/>
            <a:ext cx="2067282" cy="258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35"/>
              </a:lnSpc>
              <a:buNone/>
            </a:pPr>
            <a:r>
              <a:rPr lang="en-US" sz="162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Desintermediação</a:t>
            </a:r>
            <a:endParaRPr lang="en-US" sz="1628" dirty="0"/>
          </a:p>
        </p:txBody>
      </p:sp>
      <p:sp>
        <p:nvSpPr>
          <p:cNvPr id="8" name="Text 3"/>
          <p:cNvSpPr/>
          <p:nvPr/>
        </p:nvSpPr>
        <p:spPr>
          <a:xfrm>
            <a:off x="4462224" y="4327684"/>
            <a:ext cx="6780848" cy="5291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084"/>
              </a:lnSpc>
              <a:buNone/>
            </a:pPr>
            <a:r>
              <a:rPr lang="en-US" sz="13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 criptomoedas ameaçam o papel tradicional dos intermediários financeiros, como bancos e corretoras.</a:t>
            </a:r>
            <a:endParaRPr lang="en-US" sz="1302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7328" y="5127784"/>
            <a:ext cx="826889" cy="132302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462224" y="5293162"/>
            <a:ext cx="2803446" cy="258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35"/>
              </a:lnSpc>
              <a:buNone/>
            </a:pPr>
            <a:r>
              <a:rPr lang="en-US" sz="162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Novos Modelos de Negócio</a:t>
            </a:r>
            <a:endParaRPr lang="en-US" sz="1628" dirty="0"/>
          </a:p>
        </p:txBody>
      </p:sp>
      <p:sp>
        <p:nvSpPr>
          <p:cNvPr id="11" name="Text 5"/>
          <p:cNvSpPr/>
          <p:nvPr/>
        </p:nvSpPr>
        <p:spPr>
          <a:xfrm>
            <a:off x="4462224" y="5650706"/>
            <a:ext cx="6780848" cy="5291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084"/>
              </a:lnSpc>
              <a:buNone/>
            </a:pPr>
            <a:r>
              <a:rPr lang="en-US" sz="13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Novas empresas e modelos de negócios baseados em criptomoedas têm desafiado as estruturas tradicionais do setor financeiro.</a:t>
            </a:r>
            <a:endParaRPr lang="en-US" sz="1302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7328" y="6450806"/>
            <a:ext cx="826889" cy="1323023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4462224" y="6616184"/>
            <a:ext cx="2299454" cy="258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35"/>
              </a:lnSpc>
              <a:buNone/>
            </a:pPr>
            <a:r>
              <a:rPr lang="en-US" sz="162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Transferências Globais</a:t>
            </a:r>
            <a:endParaRPr lang="en-US" sz="1628" dirty="0"/>
          </a:p>
        </p:txBody>
      </p:sp>
      <p:sp>
        <p:nvSpPr>
          <p:cNvPr id="14" name="Text 7"/>
          <p:cNvSpPr/>
          <p:nvPr/>
        </p:nvSpPr>
        <p:spPr>
          <a:xfrm>
            <a:off x="4462224" y="6973729"/>
            <a:ext cx="6780848" cy="5291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084"/>
              </a:lnSpc>
              <a:buNone/>
            </a:pPr>
            <a:r>
              <a:rPr lang="en-US" sz="130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Transações transfronteiriças, impulsionadas por criptomoedas, têm potencial para remodelar o sistema financeiro internacional.</a:t>
            </a:r>
            <a:endParaRPr lang="en-US" sz="1302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3894" y="607576"/>
            <a:ext cx="9320213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22"/>
              </a:lnSpc>
              <a:buNone/>
            </a:pPr>
            <a:r>
              <a:rPr lang="en-US" sz="433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Criptomoedas e a Economia Digital</a:t>
            </a:r>
            <a:endParaRPr lang="en-US" sz="4338" dirty="0"/>
          </a:p>
        </p:txBody>
      </p:sp>
      <p:sp>
        <p:nvSpPr>
          <p:cNvPr id="6" name="Shape 2"/>
          <p:cNvSpPr/>
          <p:nvPr/>
        </p:nvSpPr>
        <p:spPr>
          <a:xfrm>
            <a:off x="4792385" y="2315170"/>
            <a:ext cx="44053" cy="5306854"/>
          </a:xfrm>
          <a:prstGeom prst="roundRect">
            <a:avLst>
              <a:gd name="adj" fmla="val 225099"/>
            </a:avLst>
          </a:prstGeom>
          <a:solidFill>
            <a:srgbClr val="552C86"/>
          </a:solidFill>
          <a:ln/>
        </p:spPr>
      </p:sp>
      <p:sp>
        <p:nvSpPr>
          <p:cNvPr id="7" name="Shape 3"/>
          <p:cNvSpPr/>
          <p:nvPr/>
        </p:nvSpPr>
        <p:spPr>
          <a:xfrm>
            <a:off x="5062299" y="2713077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552C86"/>
          </a:solidFill>
          <a:ln/>
        </p:spPr>
      </p:sp>
      <p:sp>
        <p:nvSpPr>
          <p:cNvPr id="8" name="Shape 4"/>
          <p:cNvSpPr/>
          <p:nvPr/>
        </p:nvSpPr>
        <p:spPr>
          <a:xfrm>
            <a:off x="4566523" y="2487335"/>
            <a:ext cx="495776" cy="495776"/>
          </a:xfrm>
          <a:prstGeom prst="roundRect">
            <a:avLst>
              <a:gd name="adj" fmla="val 20002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54761" y="2528649"/>
            <a:ext cx="119301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6"/>
          <p:cNvSpPr/>
          <p:nvPr/>
        </p:nvSpPr>
        <p:spPr>
          <a:xfrm>
            <a:off x="6026348" y="2535436"/>
            <a:ext cx="2977396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Tecnologia Disruptiva</a:t>
            </a:r>
            <a:endParaRPr lang="en-US" sz="2169" dirty="0"/>
          </a:p>
        </p:txBody>
      </p:sp>
      <p:sp>
        <p:nvSpPr>
          <p:cNvPr id="11" name="Text 7"/>
          <p:cNvSpPr/>
          <p:nvPr/>
        </p:nvSpPr>
        <p:spPr>
          <a:xfrm>
            <a:off x="6026348" y="3011924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 criptomoedas são um exemplo marcante de como a tecnologia está transformando o universo financeiro e digital.</a:t>
            </a:r>
            <a:endParaRPr lang="en-US" sz="1735" dirty="0"/>
          </a:p>
        </p:txBody>
      </p:sp>
      <p:sp>
        <p:nvSpPr>
          <p:cNvPr id="12" name="Shape 8"/>
          <p:cNvSpPr/>
          <p:nvPr/>
        </p:nvSpPr>
        <p:spPr>
          <a:xfrm>
            <a:off x="5062299" y="4555450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552C86"/>
          </a:solidFill>
          <a:ln/>
        </p:spPr>
      </p:sp>
      <p:sp>
        <p:nvSpPr>
          <p:cNvPr id="13" name="Shape 9"/>
          <p:cNvSpPr/>
          <p:nvPr/>
        </p:nvSpPr>
        <p:spPr>
          <a:xfrm>
            <a:off x="4566523" y="4329708"/>
            <a:ext cx="495776" cy="495776"/>
          </a:xfrm>
          <a:prstGeom prst="roundRect">
            <a:avLst>
              <a:gd name="adj" fmla="val 20002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20471" y="4371023"/>
            <a:ext cx="187762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1"/>
          <p:cNvSpPr/>
          <p:nvPr/>
        </p:nvSpPr>
        <p:spPr>
          <a:xfrm>
            <a:off x="6026348" y="4377809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Inclusão Financeira</a:t>
            </a:r>
            <a:endParaRPr lang="en-US" sz="2169" dirty="0"/>
          </a:p>
        </p:txBody>
      </p:sp>
      <p:sp>
        <p:nvSpPr>
          <p:cNvPr id="16" name="Text 12"/>
          <p:cNvSpPr/>
          <p:nvPr/>
        </p:nvSpPr>
        <p:spPr>
          <a:xfrm>
            <a:off x="6026348" y="4854297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Criptomoedas têm o potencial de oferecer serviços financeiros a bilhões de pessoas desbancarizadas em todo o mundo.</a:t>
            </a:r>
            <a:endParaRPr lang="en-US" sz="1735" dirty="0"/>
          </a:p>
        </p:txBody>
      </p:sp>
      <p:sp>
        <p:nvSpPr>
          <p:cNvPr id="17" name="Shape 13"/>
          <p:cNvSpPr/>
          <p:nvPr/>
        </p:nvSpPr>
        <p:spPr>
          <a:xfrm>
            <a:off x="5062299" y="6397823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552C86"/>
          </a:solidFill>
          <a:ln/>
        </p:spPr>
      </p:sp>
      <p:sp>
        <p:nvSpPr>
          <p:cNvPr id="18" name="Shape 14"/>
          <p:cNvSpPr/>
          <p:nvPr/>
        </p:nvSpPr>
        <p:spPr>
          <a:xfrm>
            <a:off x="4566523" y="6172081"/>
            <a:ext cx="495776" cy="495776"/>
          </a:xfrm>
          <a:prstGeom prst="roundRect">
            <a:avLst>
              <a:gd name="adj" fmla="val 20002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21185" y="6213396"/>
            <a:ext cx="186452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6"/>
          <p:cNvSpPr/>
          <p:nvPr/>
        </p:nvSpPr>
        <p:spPr>
          <a:xfrm>
            <a:off x="6026348" y="6220182"/>
            <a:ext cx="3245525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Vanguarda da Inovação</a:t>
            </a:r>
            <a:endParaRPr lang="en-US" sz="2169" dirty="0"/>
          </a:p>
        </p:txBody>
      </p:sp>
      <p:sp>
        <p:nvSpPr>
          <p:cNvPr id="21" name="Text 17"/>
          <p:cNvSpPr/>
          <p:nvPr/>
        </p:nvSpPr>
        <p:spPr>
          <a:xfrm>
            <a:off x="6026348" y="6696670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criação e adoção de novas tecnologias de blockchain e contratos inteligentes estão impulsionando a economia digital.</a:t>
            </a:r>
            <a:endParaRPr lang="en-US" sz="1735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593294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Desafios para a Adoção em Larga Escala das Criptomoedas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599974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27778" y="3641646"/>
            <a:ext cx="1203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3676293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Educação e Conhecimento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4503896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falta de compreensão e divulgação sobre o funcionamento das criptomoedas é um obstáculo para sua adoção em massa.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630228" y="3599974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785485" y="3641646"/>
            <a:ext cx="1893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352342" y="3676293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Volatilidade e Risco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352342" y="4503896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extrema volatilidade das criptomoedas gera insegurança nos investidores e consumidores em relação ao seu uso cotidiano.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3599974"/>
            <a:ext cx="499943" cy="499943"/>
          </a:xfrm>
          <a:prstGeom prst="roundRect">
            <a:avLst>
              <a:gd name="adj" fmla="val 20000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378434" y="3641646"/>
            <a:ext cx="188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9944576" y="3676293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Barreiras Regulatórias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9944576" y="4503896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Normatizações complexas e falta de uniformidade regulatória dificultam a adoção generalizada das criptomoedas.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73628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Papel das Criptomoedas na Inclusão Financeira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3569375"/>
            <a:ext cx="444341" cy="4443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23588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Acesso Universal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716304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Criptomoedas podem fornecer acesso a serviços financeiros a populações subatendidas em áreas remotas ou desfavorecidas.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3569375"/>
            <a:ext cx="444341" cy="44434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23588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Transações Globais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716304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Facilitam transações transfronteiriças, reduzindo barreiras e custos para transferências internacionais de fundos.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3569375"/>
            <a:ext cx="444341" cy="44434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235887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Empoderamento Financeiro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063490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Oferecem oportunidades de empoderamento financeiro e independência para milhões de pessoas ao redor do mundo.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789265"/>
            <a:ext cx="93064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Perspectivas Futuras para as Criptomoedas na Economia Global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205639"/>
            <a:ext cx="4542115" cy="2361605"/>
          </a:xfrm>
          <a:prstGeom prst="roundRect">
            <a:avLst>
              <a:gd name="adj" fmla="val 4234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62990" y="3435429"/>
            <a:ext cx="407324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Regulamentação Progressiva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62990" y="3915847"/>
            <a:ext cx="408253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Espera-se que avanços na regulamentação ajudem a consolidar as criptomoedas como um ativo financeiro legítimo.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3205639"/>
            <a:ext cx="4542115" cy="2361605"/>
          </a:xfrm>
          <a:prstGeom prst="roundRect">
            <a:avLst>
              <a:gd name="adj" fmla="val 4234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27276" y="3435429"/>
            <a:ext cx="325445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Inovações Tecnológicas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27276" y="3915847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Prevê-se que avanços tecnológicos, como a ascensão das NFTs, continuem moldando o futuro das criptomoedas.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99" y="5789414"/>
            <a:ext cx="9306401" cy="1650802"/>
          </a:xfrm>
          <a:prstGeom prst="roundRect">
            <a:avLst>
              <a:gd name="adj" fmla="val 6057"/>
            </a:avLst>
          </a:prstGeom>
          <a:noFill/>
          <a:ln w="7620">
            <a:solidFill>
              <a:srgbClr val="552C86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062990" y="6019205"/>
            <a:ext cx="283237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Crescente Aceitação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1062990" y="6499622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À medida que mais setores adotam criptomoedas, sua integração na economia global continuará a se expandir e fortalecer.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2024-04-08T19:00:47Z</dcterms:created>
  <dcterms:modified xsi:type="dcterms:W3CDTF">2024-04-08T19:00:47Z</dcterms:modified>
</cp:coreProperties>
</file>